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5" r:id="rId6"/>
    <p:sldId id="266" r:id="rId7"/>
    <p:sldId id="261" r:id="rId8"/>
    <p:sldId id="267" r:id="rId9"/>
    <p:sldId id="268" r:id="rId10"/>
    <p:sldId id="262" r:id="rId11"/>
    <p:sldId id="269" r:id="rId12"/>
    <p:sldId id="270" r:id="rId13"/>
    <p:sldId id="263" r:id="rId14"/>
    <p:sldId id="272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3" r:id="rId23"/>
    <p:sldId id="271" r:id="rId24"/>
    <p:sldId id="282" r:id="rId25"/>
    <p:sldId id="273" r:id="rId26"/>
    <p:sldId id="274" r:id="rId27"/>
    <p:sldId id="284" r:id="rId28"/>
    <p:sldId id="285" r:id="rId29"/>
    <p:sldId id="264" r:id="rId3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8402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768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384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087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0795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3425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97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4091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3882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4105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455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A908D-02EC-4A7C-A7BA-6D38FA46E501}" type="datetimeFigureOut">
              <a:rPr lang="es-CL" smtClean="0"/>
              <a:t>26-03-2021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F3DC1-2A6A-4307-B72B-7262B388EBB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3198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slide" Target="slide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fif"/><Relationship Id="rId5" Type="http://schemas.openxmlformats.org/officeDocument/2006/relationships/image" Target="../media/image9.png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9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slide" Target="slide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" Target="slide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slide" Target="slide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9.png"/><Relationship Id="rId4" Type="http://schemas.openxmlformats.org/officeDocument/2006/relationships/slide" Target="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953051" y="1882090"/>
            <a:ext cx="246888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noFill/>
                  <a:prstDash val="sysDash"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 dirty="0">
              <a:ln w="76200">
                <a:noFill/>
                <a:prstDash val="sysDash"/>
              </a:ln>
              <a:solidFill>
                <a:srgbClr val="ED7D31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38656" y="2420735"/>
            <a:ext cx="246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noFill/>
                  <a:prstDash val="sysDash"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noFill/>
                <a:prstDash val="sysDash"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156614" y="2243579"/>
            <a:ext cx="246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noFill/>
                  <a:prstDash val="sysDash"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noFill/>
                <a:prstDash val="sysDash"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880662" y="1698308"/>
            <a:ext cx="246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noFill/>
                  <a:prstDash val="sysDash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noFill/>
                <a:prstDash val="sysDash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962680" y="2416447"/>
            <a:ext cx="2468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noFill/>
                  <a:prstDash val="sysDash"/>
                </a:ln>
                <a:solidFill>
                  <a:srgbClr val="FFC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noFill/>
                <a:prstDash val="sysDash"/>
              </a:ln>
              <a:solidFill>
                <a:srgbClr val="FFC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3154856" y="497979"/>
            <a:ext cx="5782235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ED7D3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cs typeface="Aharoni" panose="02010803020104030203" pitchFamily="2" charset="-79"/>
              </a:rPr>
              <a:t>Las vocales</a:t>
            </a:r>
            <a:endParaRPr kumimoji="0" lang="es-CL" sz="7200" b="1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srgbClr val="ED7D3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1" name="Rectángulo redondeado 10">
            <a:hlinkClick r:id="rId2" action="ppaction://hlinksldjump"/>
          </p:cNvPr>
          <p:cNvSpPr/>
          <p:nvPr/>
        </p:nvSpPr>
        <p:spPr>
          <a:xfrm>
            <a:off x="116585" y="6073896"/>
            <a:ext cx="1765496" cy="655935"/>
          </a:xfrm>
          <a:prstGeom prst="roundRect">
            <a:avLst/>
          </a:prstGeom>
          <a:solidFill>
            <a:srgbClr val="FF0000"/>
          </a:solidFill>
          <a:ln w="76200">
            <a:solidFill>
              <a:srgbClr val="0070C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Vocales</a:t>
            </a:r>
            <a:endParaRPr kumimoji="0" lang="es-CL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2" name="Rectángulo redondeado 11">
            <a:hlinkClick r:id="rId3" action="ppaction://hlinksldjump"/>
          </p:cNvPr>
          <p:cNvSpPr/>
          <p:nvPr/>
        </p:nvSpPr>
        <p:spPr>
          <a:xfrm>
            <a:off x="10106648" y="5968205"/>
            <a:ext cx="1729154" cy="728504"/>
          </a:xfrm>
          <a:prstGeom prst="roundRect">
            <a:avLst/>
          </a:prstGeom>
          <a:solidFill>
            <a:srgbClr val="FF0000"/>
          </a:solidFill>
          <a:ln w="76200">
            <a:solidFill>
              <a:srgbClr val="0070C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Actividad</a:t>
            </a:r>
            <a:endParaRPr kumimoji="0" lang="es-CL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5" y="0"/>
            <a:ext cx="1765496" cy="15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194611" y="1424053"/>
            <a:ext cx="938768" cy="2081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1266966" y="6204892"/>
            <a:ext cx="925034" cy="653108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9" name="U"/>
          <p:cNvSpPr txBox="1"/>
          <p:nvPr/>
        </p:nvSpPr>
        <p:spPr>
          <a:xfrm>
            <a:off x="8345537" y="2469049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0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0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582939" y="392931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VA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C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29555" y="327821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C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4783" y="157394"/>
            <a:ext cx="1684389" cy="193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I"/>
          <p:cNvSpPr txBox="1"/>
          <p:nvPr/>
        </p:nvSpPr>
        <p:spPr>
          <a:xfrm>
            <a:off x="4449379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O">
            <a:hlinkClick r:id="" action="ppaction://noaction"/>
          </p:cNvPr>
          <p:cNvSpPr txBox="1"/>
          <p:nvPr/>
        </p:nvSpPr>
        <p:spPr>
          <a:xfrm>
            <a:off x="6200977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A">
            <a:hlinkClick r:id="" action="ppaction://noaction"/>
          </p:cNvPr>
          <p:cNvSpPr txBox="1"/>
          <p:nvPr/>
        </p:nvSpPr>
        <p:spPr>
          <a:xfrm>
            <a:off x="741133" y="2504205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E">
            <a:hlinkClick r:id="" action="ppaction://noaction"/>
          </p:cNvPr>
          <p:cNvSpPr txBox="1"/>
          <p:nvPr/>
        </p:nvSpPr>
        <p:spPr>
          <a:xfrm>
            <a:off x="2612016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920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9" grpId="0" animBg="1"/>
      <p:bldP spid="34" grpId="0"/>
      <p:bldP spid="17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194611" y="1424053"/>
            <a:ext cx="938768" cy="2081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1266966" y="6204892"/>
            <a:ext cx="925034" cy="653108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9" name="U"/>
          <p:cNvSpPr txBox="1"/>
          <p:nvPr/>
        </p:nvSpPr>
        <p:spPr>
          <a:xfrm>
            <a:off x="8345537" y="2469049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0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0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582939" y="392931"/>
            <a:ext cx="5803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NICORNIO</a:t>
            </a:r>
            <a:endParaRPr kumimoji="0" lang="es-CL" sz="7200" b="1" i="0" u="none" strike="noStrike" kern="1200" cap="none" spc="0" normalizeH="0" baseline="0" noProof="0" dirty="0">
              <a:ln w="76200">
                <a:solidFill>
                  <a:srgbClr val="0070C0"/>
                </a:solidFill>
                <a:prstDash val="solid"/>
              </a:ln>
              <a:solidFill>
                <a:srgbClr val="FFC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29555" y="327821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7200" b="1" i="0" u="none" strike="noStrike" kern="1200" cap="none" spc="0" normalizeH="0" baseline="0" noProof="0" dirty="0">
              <a:ln w="76200">
                <a:solidFill>
                  <a:srgbClr val="0070C0"/>
                </a:solidFill>
                <a:prstDash val="solid"/>
              </a:ln>
              <a:solidFill>
                <a:srgbClr val="FFC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I"/>
          <p:cNvSpPr txBox="1"/>
          <p:nvPr/>
        </p:nvSpPr>
        <p:spPr>
          <a:xfrm>
            <a:off x="4449379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O">
            <a:hlinkClick r:id="" action="ppaction://noaction"/>
          </p:cNvPr>
          <p:cNvSpPr txBox="1"/>
          <p:nvPr/>
        </p:nvSpPr>
        <p:spPr>
          <a:xfrm>
            <a:off x="6200977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A">
            <a:hlinkClick r:id="" action="ppaction://noaction"/>
          </p:cNvPr>
          <p:cNvSpPr txBox="1"/>
          <p:nvPr/>
        </p:nvSpPr>
        <p:spPr>
          <a:xfrm>
            <a:off x="741133" y="2504205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E">
            <a:hlinkClick r:id="" action="ppaction://noaction"/>
          </p:cNvPr>
          <p:cNvSpPr txBox="1"/>
          <p:nvPr/>
        </p:nvSpPr>
        <p:spPr>
          <a:xfrm>
            <a:off x="2612016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A1C083-413F-4C01-AC5F-2510AFAB5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548" y="209615"/>
            <a:ext cx="1885950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155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9" grpId="0" animBg="1"/>
      <p:bldP spid="34" grpId="0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194611" y="1424053"/>
            <a:ext cx="938768" cy="2081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solidFill>
                  <a:srgbClr val="70AD47">
                    <a:lumMod val="75000"/>
                  </a:srgbClr>
                </a:solidFill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1188931" y="6129065"/>
            <a:ext cx="789246" cy="653108"/>
          </a:xfrm>
          <a:prstGeom prst="rightArrow">
            <a:avLst/>
          </a:prstGeom>
          <a:solidFill>
            <a:srgbClr val="A765DD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861560" y="487512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 w="76200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IDO</a:t>
            </a:r>
            <a:endParaRPr kumimoji="0" lang="es-CL" sz="7200" b="1" i="0" u="none" strike="noStrike" kern="1200" cap="none" spc="0" normalizeH="0" baseline="0" noProof="0" dirty="0">
              <a:ln w="76200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92D05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81401" y="472356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92D05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6" name="I"/>
          <p:cNvSpPr txBox="1"/>
          <p:nvPr/>
        </p:nvSpPr>
        <p:spPr>
          <a:xfrm>
            <a:off x="4449379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O">
            <a:hlinkClick r:id="" action="ppaction://noaction"/>
          </p:cNvPr>
          <p:cNvSpPr txBox="1"/>
          <p:nvPr/>
        </p:nvSpPr>
        <p:spPr>
          <a:xfrm>
            <a:off x="6200977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A">
            <a:hlinkClick r:id="" action="ppaction://noaction"/>
          </p:cNvPr>
          <p:cNvSpPr txBox="1"/>
          <p:nvPr/>
        </p:nvSpPr>
        <p:spPr>
          <a:xfrm>
            <a:off x="741133" y="2504205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E">
            <a:hlinkClick r:id="" action="ppaction://noaction"/>
          </p:cNvPr>
          <p:cNvSpPr txBox="1"/>
          <p:nvPr/>
        </p:nvSpPr>
        <p:spPr>
          <a:xfrm>
            <a:off x="2612016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U">
            <a:hlinkClick r:id="" action="ppaction://noaction"/>
          </p:cNvPr>
          <p:cNvSpPr txBox="1"/>
          <p:nvPr/>
        </p:nvSpPr>
        <p:spPr>
          <a:xfrm>
            <a:off x="8050496" y="2482344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3" name="Imagen 2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78C3CD2B-6FF9-4A0F-94C8-CA33DBD05F5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70" t="9049" r="21471" b="339"/>
          <a:stretch/>
        </p:blipFill>
        <p:spPr>
          <a:xfrm>
            <a:off x="7025727" y="175290"/>
            <a:ext cx="1452351" cy="16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04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3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2826632" y="1538118"/>
            <a:ext cx="938768" cy="2081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0945059" y="6096865"/>
            <a:ext cx="875012" cy="653108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3382401" y="437775"/>
            <a:ext cx="5470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LEFANTE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109133" y="433443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6" name="U"/>
          <p:cNvSpPr txBox="1"/>
          <p:nvPr/>
        </p:nvSpPr>
        <p:spPr>
          <a:xfrm>
            <a:off x="8345537" y="2469049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0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0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I"/>
          <p:cNvSpPr txBox="1"/>
          <p:nvPr/>
        </p:nvSpPr>
        <p:spPr>
          <a:xfrm>
            <a:off x="4449379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O">
            <a:hlinkClick r:id="" action="ppaction://noaction"/>
          </p:cNvPr>
          <p:cNvSpPr txBox="1"/>
          <p:nvPr/>
        </p:nvSpPr>
        <p:spPr>
          <a:xfrm>
            <a:off x="6200977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 dirty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A">
            <a:hlinkClick r:id="" action="ppaction://noaction"/>
          </p:cNvPr>
          <p:cNvSpPr txBox="1"/>
          <p:nvPr/>
        </p:nvSpPr>
        <p:spPr>
          <a:xfrm>
            <a:off x="741133" y="2504205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 dirty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E">
            <a:hlinkClick r:id="" action="ppaction://noaction"/>
          </p:cNvPr>
          <p:cNvSpPr txBox="1"/>
          <p:nvPr/>
        </p:nvSpPr>
        <p:spPr>
          <a:xfrm>
            <a:off x="2510810" y="2537391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 dirty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61931" y="328789"/>
            <a:ext cx="2564611" cy="2418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70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3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2225040" y="1422400"/>
            <a:ext cx="80568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800" dirty="0"/>
              <a:t>LEE</a:t>
            </a:r>
            <a:endParaRPr lang="es-CL" sz="13800" dirty="0"/>
          </a:p>
        </p:txBody>
      </p:sp>
    </p:spTree>
    <p:extLst>
      <p:ext uri="{BB962C8B-B14F-4D97-AF65-F5344CB8AC3E}">
        <p14:creationId xmlns:p14="http://schemas.microsoft.com/office/powerpoint/2010/main" val="196239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AE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3825537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IO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3619160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UE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2823708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EI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2764668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OA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1736550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">
            <a:hlinkClick r:id="" action="ppaction://noaction"/>
          </p:cNvPr>
          <p:cNvSpPr txBox="1"/>
          <p:nvPr/>
        </p:nvSpPr>
        <p:spPr>
          <a:xfrm>
            <a:off x="1183342" y="1960191"/>
            <a:ext cx="1701005" cy="2034123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1">
                <a:lumMod val="50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8800" b="1" i="0" u="none" strike="noStrike" kern="1200" cap="none" spc="0" normalizeH="0" baseline="0" noProof="0">
              <a:ln w="28575">
                <a:solidFill>
                  <a:prstClr val="white"/>
                </a:solidFill>
                <a:prstDash val="solid"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7" name="E">
            <a:hlinkClick r:id="" action="ppaction://noaction"/>
          </p:cNvPr>
          <p:cNvSpPr txBox="1"/>
          <p:nvPr/>
        </p:nvSpPr>
        <p:spPr>
          <a:xfrm>
            <a:off x="7743014" y="1062621"/>
            <a:ext cx="1571685" cy="203412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00B0F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8800" b="1" i="0" u="none" strike="noStrike" kern="1200" cap="none" spc="0" normalizeH="0" baseline="0" noProof="0">
              <a:ln w="28575">
                <a:solidFill>
                  <a:prstClr val="white"/>
                </a:solidFill>
                <a:prstDash val="solid"/>
              </a:ln>
              <a:solidFill>
                <a:srgbClr val="00B0F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9" name="I">
            <a:hlinkClick r:id="" action="ppaction://noaction"/>
          </p:cNvPr>
          <p:cNvSpPr txBox="1"/>
          <p:nvPr/>
        </p:nvSpPr>
        <p:spPr>
          <a:xfrm>
            <a:off x="4688679" y="1960190"/>
            <a:ext cx="1621042" cy="203412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8800" b="1" i="0" u="none" strike="noStrike" kern="1200" cap="none" spc="0" normalizeH="0" baseline="0" noProof="0">
              <a:ln w="28575">
                <a:solidFill>
                  <a:prstClr val="white"/>
                </a:solidFill>
                <a:prstDash val="solid"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183342" y="0"/>
            <a:ext cx="9950824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Has clic en cada vocal</a:t>
            </a:r>
            <a:endParaRPr kumimoji="0" lang="es-CL" sz="4400" b="1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1" name="Flecha derecha 10">
            <a:hlinkClick r:id="rId2" action="ppaction://hlinksldjump"/>
          </p:cNvPr>
          <p:cNvSpPr/>
          <p:nvPr/>
        </p:nvSpPr>
        <p:spPr>
          <a:xfrm>
            <a:off x="11043087" y="6147873"/>
            <a:ext cx="948375" cy="653108"/>
          </a:xfrm>
          <a:prstGeom prst="rightArrow">
            <a:avLst/>
          </a:prstGeom>
          <a:solidFill>
            <a:srgbClr val="0070C0"/>
          </a:solidFill>
          <a:ln w="76200"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2" name="Recortar rectángulo de esquina diagonal 11">
            <a:hlinkClick r:id="rId3" action="ppaction://hlinksldjump"/>
          </p:cNvPr>
          <p:cNvSpPr/>
          <p:nvPr/>
        </p:nvSpPr>
        <p:spPr>
          <a:xfrm>
            <a:off x="244934" y="192020"/>
            <a:ext cx="1788910" cy="870601"/>
          </a:xfrm>
          <a:prstGeom prst="snip2DiagRect">
            <a:avLst/>
          </a:prstGeom>
          <a:solidFill>
            <a:srgbClr val="0070C0"/>
          </a:solidFill>
          <a:ln w="76200"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INICIO</a:t>
            </a:r>
            <a:endParaRPr kumimoji="0" lang="es-CL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2" name="1 Imagen" title="INDIO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374" y="1563113"/>
            <a:ext cx="1358693" cy="2259937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89851">
            <a:off x="1434097" y="1245915"/>
            <a:ext cx="1871213" cy="1465783"/>
          </a:xfrm>
          <a:prstGeom prst="rect">
            <a:avLst/>
          </a:prstGeom>
        </p:spPr>
      </p:pic>
      <p:sp>
        <p:nvSpPr>
          <p:cNvPr id="6" name="ESTRELLA"/>
          <p:cNvSpPr txBox="1"/>
          <p:nvPr/>
        </p:nvSpPr>
        <p:spPr>
          <a:xfrm flipH="1">
            <a:off x="9166587" y="1138121"/>
            <a:ext cx="1876500" cy="1883121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8800" b="1" i="0" u="none" strike="noStrike" kern="1200" cap="none" spc="0" normalizeH="0" baseline="0" noProof="0">
              <a:ln w="28575">
                <a:solidFill>
                  <a:prstClr val="white"/>
                </a:solidFill>
                <a:prstDash val="solid"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165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 nodeType="clickPar">
                      <p:stCondLst>
                        <p:cond delay="indefinite"/>
                        <p:cond evt="onBegin" delay="0">
                          <p:tn val="68"/>
                        </p:cond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0" grpId="0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UA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260785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IE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547591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403952-A7FF-4A5C-979D-F308E2F07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697" y="-101600"/>
            <a:ext cx="12334351" cy="712651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1218DBA-D9AE-4370-9483-CF36C3E0FDBC}"/>
              </a:ext>
            </a:extLst>
          </p:cNvPr>
          <p:cNvSpPr txBox="1"/>
          <p:nvPr/>
        </p:nvSpPr>
        <p:spPr>
          <a:xfrm>
            <a:off x="3482340" y="1317625"/>
            <a:ext cx="805688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3900" dirty="0"/>
              <a:t>  OU</a:t>
            </a:r>
            <a:endParaRPr lang="es-CL" sz="23900" dirty="0"/>
          </a:p>
        </p:txBody>
      </p:sp>
    </p:spTree>
    <p:extLst>
      <p:ext uri="{BB962C8B-B14F-4D97-AF65-F5344CB8AC3E}">
        <p14:creationId xmlns:p14="http://schemas.microsoft.com/office/powerpoint/2010/main" val="2309788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45DD57A-D382-4414-AB9E-AF2AD0FE9B50}"/>
              </a:ext>
            </a:extLst>
          </p:cNvPr>
          <p:cNvSpPr txBox="1"/>
          <p:nvPr/>
        </p:nvSpPr>
        <p:spPr>
          <a:xfrm>
            <a:off x="2286000" y="1987826"/>
            <a:ext cx="67089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DESAFIO </a:t>
            </a:r>
            <a:endParaRPr kumimoji="0" lang="es-CL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25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4176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AEF6413-C024-4A1E-BC7C-A57B270BD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381" y="1176793"/>
            <a:ext cx="4548146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5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B84A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agen 2" descr="Dibujo de un ave&#10;&#10;Descripción generada automáticamente">
            <a:extLst>
              <a:ext uri="{FF2B5EF4-FFF2-40B4-BE49-F238E27FC236}">
                <a16:creationId xmlns:a16="http://schemas.microsoft.com/office/drawing/2014/main" id="{78E170B4-2E7F-47B0-B94B-E51E05C5C8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81" y="1682367"/>
            <a:ext cx="5462546" cy="35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8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B39D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72052EB-F271-46DB-BEC7-B28F6E3C5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381" y="1176793"/>
            <a:ext cx="4548146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5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E4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051B00-EA61-4933-889E-940D6E02F8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181" y="1211222"/>
            <a:ext cx="5462546" cy="447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0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753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/>
                </a:gs>
                <a:gs pos="23000">
                  <a:schemeClr val="accent1"/>
                </a:gs>
                <a:gs pos="83000">
                  <a:schemeClr val="accent5"/>
                </a:gs>
                <a:gs pos="100000">
                  <a:schemeClr val="accent5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7742700-445E-4A38-971E-902C0C793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381" y="1176793"/>
            <a:ext cx="4548146" cy="454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6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">
            <a:hlinkClick r:id="" action="ppaction://noaction"/>
          </p:cNvPr>
          <p:cNvSpPr txBox="1"/>
          <p:nvPr/>
        </p:nvSpPr>
        <p:spPr>
          <a:xfrm rot="1285984">
            <a:off x="9466389" y="1484655"/>
            <a:ext cx="967493" cy="1104067"/>
          </a:xfrm>
          <a:prstGeom prst="round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all" spc="0" normalizeH="0" baseline="0" noProof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6000" b="1" i="0" u="none" strike="noStrike" kern="1200" cap="all" spc="0" normalizeH="0" baseline="0" noProof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5" name="A">
            <a:hlinkClick r:id="" action="ppaction://noaction"/>
          </p:cNvPr>
          <p:cNvSpPr txBox="1"/>
          <p:nvPr/>
        </p:nvSpPr>
        <p:spPr>
          <a:xfrm rot="1385495">
            <a:off x="3377938" y="1454161"/>
            <a:ext cx="833346" cy="1094244"/>
          </a:xfrm>
          <a:prstGeom prst="round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all" spc="0" normalizeH="0" baseline="0" noProof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6000" b="1" i="0" u="none" strike="noStrike" kern="1200" cap="all" spc="0" normalizeH="0" baseline="0" noProof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2" name="Rectángulo redondeado 11">
            <a:hlinkClick r:id="" action="ppaction://hlinkshowjump?jump=endshow"/>
          </p:cNvPr>
          <p:cNvSpPr/>
          <p:nvPr/>
        </p:nvSpPr>
        <p:spPr>
          <a:xfrm>
            <a:off x="9773149" y="5962418"/>
            <a:ext cx="2293034" cy="728504"/>
          </a:xfrm>
          <a:prstGeom prst="roundRect">
            <a:avLst/>
          </a:prstGeom>
          <a:solidFill>
            <a:srgbClr val="FF0000"/>
          </a:solidFill>
          <a:ln w="762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Salir</a:t>
            </a:r>
            <a:endParaRPr kumimoji="0" lang="es-CL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4" name="A">
            <a:hlinkClick r:id="" action="ppaction://noaction"/>
          </p:cNvPr>
          <p:cNvSpPr txBox="1"/>
          <p:nvPr/>
        </p:nvSpPr>
        <p:spPr>
          <a:xfrm rot="20942810">
            <a:off x="987239" y="1323909"/>
            <a:ext cx="927306" cy="1104067"/>
          </a:xfrm>
          <a:prstGeom prst="round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all" spc="0" normalizeH="0" baseline="0" noProof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6000" b="1" i="0" u="none" strike="noStrike" kern="1200" cap="all" spc="0" normalizeH="0" baseline="0" noProof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6" name="A">
            <a:hlinkClick r:id="" action="ppaction://noaction"/>
          </p:cNvPr>
          <p:cNvSpPr txBox="1"/>
          <p:nvPr/>
        </p:nvSpPr>
        <p:spPr>
          <a:xfrm rot="19920220">
            <a:off x="5621608" y="1150534"/>
            <a:ext cx="839321" cy="1113889"/>
          </a:xfrm>
          <a:prstGeom prst="round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all" spc="0" normalizeH="0" baseline="0" noProof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6000" b="1" i="0" u="none" strike="noStrike" kern="1200" cap="all" spc="0" normalizeH="0" baseline="0" noProof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010989" y="2252728"/>
            <a:ext cx="8692870" cy="144655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800" b="1" i="0" u="none" strike="noStrike" kern="1200" cap="none" spc="0" normalizeH="0" baseline="0" noProof="0">
                <a:ln w="12700">
                  <a:solidFill>
                    <a:srgbClr val="44546A">
                      <a:satMod val="155000"/>
                    </a:srgbClr>
                  </a:solidFill>
                  <a:prstDash val="solid"/>
                </a:ln>
                <a:solidFill>
                  <a:srgbClr val="E7E6E6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 Rounded MT Bold" panose="020F0704030504030204" pitchFamily="34" charset="0"/>
                <a:cs typeface="Arial"/>
              </a:rPr>
              <a:t>¡Te felicito!</a:t>
            </a:r>
            <a:endParaRPr kumimoji="0" lang="es-CL" sz="8800" b="1" i="0" u="none" strike="noStrike" kern="1200" cap="none" spc="0" normalizeH="0" baseline="0" noProof="0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A">
            <a:hlinkClick r:id="" action="ppaction://noaction"/>
          </p:cNvPr>
          <p:cNvSpPr txBox="1"/>
          <p:nvPr/>
        </p:nvSpPr>
        <p:spPr>
          <a:xfrm rot="1418924">
            <a:off x="7919624" y="1342666"/>
            <a:ext cx="1203661" cy="1123712"/>
          </a:xfrm>
          <a:prstGeom prst="roundRect">
            <a:avLst/>
          </a:prstGeom>
          <a:noFill/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200" cap="all" spc="0" normalizeH="0" baseline="0" noProof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6000" b="1" i="0" u="none" strike="noStrike" kern="1200" cap="all" spc="0" normalizeH="0" baseline="0" noProof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226" y="3277750"/>
            <a:ext cx="1765496" cy="15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1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5" grpId="0"/>
      <p:bldP spid="14" grpId="0"/>
      <p:bldP spid="16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">
            <a:hlinkClick r:id="" action="ppaction://noaction"/>
          </p:cNvPr>
          <p:cNvSpPr txBox="1"/>
          <p:nvPr/>
        </p:nvSpPr>
        <p:spPr>
          <a:xfrm>
            <a:off x="3211498" y="1129553"/>
            <a:ext cx="1980000" cy="2034123"/>
          </a:xfrm>
          <a:prstGeom prst="ellipse">
            <a:avLst/>
          </a:prstGeom>
          <a:solidFill>
            <a:srgbClr val="FFFF00"/>
          </a:solidFill>
          <a:ln w="19050">
            <a:solidFill>
              <a:srgbClr val="7030A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8800" b="1" i="0" u="none" strike="noStrike" kern="1200" cap="none" spc="0" normalizeH="0" baseline="0" noProof="0">
              <a:ln w="28575">
                <a:solidFill>
                  <a:prstClr val="white"/>
                </a:solidFill>
                <a:prstDash val="solid"/>
              </a:ln>
              <a:solidFill>
                <a:srgbClr val="7030A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7" name="U">
            <a:hlinkClick r:id="" action="ppaction://noaction"/>
          </p:cNvPr>
          <p:cNvSpPr txBox="1"/>
          <p:nvPr/>
        </p:nvSpPr>
        <p:spPr>
          <a:xfrm>
            <a:off x="7085296" y="1285226"/>
            <a:ext cx="1980000" cy="203412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8800" b="1" i="0" u="none" strike="noStrike" kern="1200" cap="none" spc="0" normalizeH="0" baseline="0" noProof="0">
                <a:ln w="28575">
                  <a:solidFill>
                    <a:prstClr val="white"/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8800" b="1" i="0" u="none" strike="noStrike" kern="1200" cap="none" spc="0" normalizeH="0" baseline="0" noProof="0">
              <a:ln w="28575">
                <a:solidFill>
                  <a:prstClr val="white"/>
                </a:solidFill>
                <a:prstDash val="solid"/>
              </a:ln>
              <a:solidFill>
                <a:srgbClr val="92D05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0" name="Recortar rectángulo de esquina diagonal 9">
            <a:hlinkClick r:id="rId3" action="ppaction://hlinksldjump"/>
          </p:cNvPr>
          <p:cNvSpPr/>
          <p:nvPr/>
        </p:nvSpPr>
        <p:spPr>
          <a:xfrm>
            <a:off x="817649" y="258952"/>
            <a:ext cx="1788910" cy="870601"/>
          </a:xfrm>
          <a:prstGeom prst="snip2DiagRect">
            <a:avLst/>
          </a:prstGeom>
          <a:solidFill>
            <a:srgbClr val="0070C0"/>
          </a:solidFill>
          <a:ln w="76200">
            <a:solidFill>
              <a:srgbClr val="FFFF0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INICIO</a:t>
            </a:r>
            <a:endParaRPr kumimoji="0" lang="es-CL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12873" y="1387490"/>
            <a:ext cx="1684389" cy="1931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2000" y="1542623"/>
            <a:ext cx="1950894" cy="225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19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  <p:cond evt="onBegin" delay="0">
                          <p:tn val="41"/>
                        </p:cond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194611" y="1424053"/>
            <a:ext cx="938768" cy="2081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0797769" y="6136099"/>
            <a:ext cx="1146517" cy="653108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859216" y="359734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5078090" y="334475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T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331486" y="356782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46777" y="327821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5096" y="447835"/>
            <a:ext cx="18288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I"/>
          <p:cNvSpPr txBox="1"/>
          <p:nvPr/>
        </p:nvSpPr>
        <p:spPr>
          <a:xfrm>
            <a:off x="5204364" y="2261413"/>
            <a:ext cx="1368000" cy="16920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O">
            <a:hlinkClick r:id="" action="ppaction://noaction"/>
          </p:cNvPr>
          <p:cNvSpPr txBox="1"/>
          <p:nvPr/>
        </p:nvSpPr>
        <p:spPr>
          <a:xfrm>
            <a:off x="7036367" y="2261413"/>
            <a:ext cx="1368000" cy="16920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A">
            <a:hlinkClick r:id="" action="ppaction://noaction"/>
          </p:cNvPr>
          <p:cNvSpPr txBox="1"/>
          <p:nvPr/>
        </p:nvSpPr>
        <p:spPr>
          <a:xfrm>
            <a:off x="1439403" y="2254823"/>
            <a:ext cx="1368000" cy="1692000"/>
          </a:xfrm>
          <a:prstGeom prst="roundRect">
            <a:avLst/>
          </a:prstGeom>
          <a:blipFill dpi="0" rotWithShape="1">
            <a:blip r:embed="rId6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E">
            <a:hlinkClick r:id="" action="ppaction://noaction"/>
          </p:cNvPr>
          <p:cNvSpPr txBox="1"/>
          <p:nvPr/>
        </p:nvSpPr>
        <p:spPr>
          <a:xfrm>
            <a:off x="3354739" y="2261413"/>
            <a:ext cx="1368000" cy="16920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U">
            <a:hlinkClick r:id="" action="ppaction://noaction"/>
          </p:cNvPr>
          <p:cNvSpPr txBox="1"/>
          <p:nvPr/>
        </p:nvSpPr>
        <p:spPr>
          <a:xfrm>
            <a:off x="8880927" y="2143244"/>
            <a:ext cx="1368000" cy="1692000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3454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3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2826632" y="1538118"/>
            <a:ext cx="938768" cy="2081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0945059" y="6096865"/>
            <a:ext cx="875012" cy="653108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3382401" y="437775"/>
            <a:ext cx="5470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 err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scalera</a:t>
            </a:r>
            <a:endParaRPr kumimoji="0" lang="es-CL" sz="7200" b="1" i="0" u="none" strike="noStrike" kern="1200" cap="none" spc="0" normalizeH="0" baseline="0" noProof="0" dirty="0">
              <a:ln w="7620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2109133" y="433443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6" name="U"/>
          <p:cNvSpPr txBox="1"/>
          <p:nvPr/>
        </p:nvSpPr>
        <p:spPr>
          <a:xfrm>
            <a:off x="8345537" y="2469049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0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0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I"/>
          <p:cNvSpPr txBox="1"/>
          <p:nvPr/>
        </p:nvSpPr>
        <p:spPr>
          <a:xfrm>
            <a:off x="4449379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O">
            <a:hlinkClick r:id="" action="ppaction://noaction"/>
          </p:cNvPr>
          <p:cNvSpPr txBox="1"/>
          <p:nvPr/>
        </p:nvSpPr>
        <p:spPr>
          <a:xfrm>
            <a:off x="6200977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 dirty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A">
            <a:hlinkClick r:id="" action="ppaction://noaction"/>
          </p:cNvPr>
          <p:cNvSpPr txBox="1"/>
          <p:nvPr/>
        </p:nvSpPr>
        <p:spPr>
          <a:xfrm>
            <a:off x="741133" y="2504205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 dirty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E">
            <a:hlinkClick r:id="" action="ppaction://noaction"/>
          </p:cNvPr>
          <p:cNvSpPr txBox="1"/>
          <p:nvPr/>
        </p:nvSpPr>
        <p:spPr>
          <a:xfrm>
            <a:off x="2510810" y="2537391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 dirty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 dirty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FA37D0-4E42-41FC-BA92-51F0E0E53E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54" y="-62934"/>
            <a:ext cx="1162050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11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3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194611" y="1424053"/>
            <a:ext cx="938768" cy="20819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solidFill>
                  <a:srgbClr val="70AD47">
                    <a:lumMod val="75000"/>
                  </a:srgbClr>
                </a:solidFill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1188931" y="6129065"/>
            <a:ext cx="789246" cy="653108"/>
          </a:xfrm>
          <a:prstGeom prst="rightArrow">
            <a:avLst/>
          </a:prstGeom>
          <a:solidFill>
            <a:srgbClr val="A765DD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599247" y="507872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SO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92D05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81401" y="472356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70AD47">
                      <a:lumMod val="75000"/>
                    </a:srgbClr>
                  </a:solidFill>
                  <a:prstDash val="solid"/>
                </a:ln>
                <a:solidFill>
                  <a:srgbClr val="92D05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70AD47">
                    <a:lumMod val="75000"/>
                  </a:srgbClr>
                </a:solidFill>
                <a:prstDash val="solid"/>
              </a:ln>
              <a:solidFill>
                <a:srgbClr val="92D05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6" name="I"/>
          <p:cNvSpPr txBox="1"/>
          <p:nvPr/>
        </p:nvSpPr>
        <p:spPr>
          <a:xfrm>
            <a:off x="4449379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O">
            <a:hlinkClick r:id="" action="ppaction://noaction"/>
          </p:cNvPr>
          <p:cNvSpPr txBox="1"/>
          <p:nvPr/>
        </p:nvSpPr>
        <p:spPr>
          <a:xfrm>
            <a:off x="6200977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A">
            <a:hlinkClick r:id="" action="ppaction://noaction"/>
          </p:cNvPr>
          <p:cNvSpPr txBox="1"/>
          <p:nvPr/>
        </p:nvSpPr>
        <p:spPr>
          <a:xfrm>
            <a:off x="741133" y="2504205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E">
            <a:hlinkClick r:id="" action="ppaction://noaction"/>
          </p:cNvPr>
          <p:cNvSpPr txBox="1"/>
          <p:nvPr/>
        </p:nvSpPr>
        <p:spPr>
          <a:xfrm>
            <a:off x="2612016" y="2504205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U">
            <a:hlinkClick r:id="" action="ppaction://noaction"/>
          </p:cNvPr>
          <p:cNvSpPr txBox="1"/>
          <p:nvPr/>
        </p:nvSpPr>
        <p:spPr>
          <a:xfrm>
            <a:off x="8050496" y="2482344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1368" y="228985"/>
            <a:ext cx="1950894" cy="2253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86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3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457727" y="1353297"/>
            <a:ext cx="938768" cy="2081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solidFill>
                  <a:srgbClr val="70AD47">
                    <a:lumMod val="75000"/>
                  </a:srgbClr>
                </a:solidFill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0989426" y="6190327"/>
            <a:ext cx="935035" cy="697664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9" name="I"/>
          <p:cNvSpPr txBox="1"/>
          <p:nvPr/>
        </p:nvSpPr>
        <p:spPr>
          <a:xfrm>
            <a:off x="5204364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2" name="O">
            <a:hlinkClick r:id="" action="ppaction://noaction"/>
          </p:cNvPr>
          <p:cNvSpPr txBox="1"/>
          <p:nvPr/>
        </p:nvSpPr>
        <p:spPr>
          <a:xfrm>
            <a:off x="7036367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3" name="A">
            <a:hlinkClick r:id="" action="ppaction://noaction"/>
          </p:cNvPr>
          <p:cNvSpPr txBox="1"/>
          <p:nvPr/>
        </p:nvSpPr>
        <p:spPr>
          <a:xfrm>
            <a:off x="1439403" y="2254823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4" name="E">
            <a:hlinkClick r:id="" action="ppaction://noaction"/>
          </p:cNvPr>
          <p:cNvSpPr txBox="1"/>
          <p:nvPr/>
        </p:nvSpPr>
        <p:spPr>
          <a:xfrm>
            <a:off x="3227158" y="225482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5" name="U">
            <a:hlinkClick r:id="" action="ppaction://noaction"/>
          </p:cNvPr>
          <p:cNvSpPr txBox="1"/>
          <p:nvPr/>
        </p:nvSpPr>
        <p:spPr>
          <a:xfrm>
            <a:off x="8880927" y="2143244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927111" y="266651"/>
            <a:ext cx="246888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SLA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ED7D31"/>
                </a:solidFill>
                <a:prstDash val="solid"/>
              </a:ln>
              <a:solidFill>
                <a:srgbClr val="ED7D31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692671" y="223723"/>
            <a:ext cx="246888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ED7D31"/>
                </a:solidFill>
                <a:prstDash val="solid"/>
              </a:ln>
              <a:solidFill>
                <a:srgbClr val="ED7D31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31731" y="445073"/>
            <a:ext cx="14097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07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9" grpId="0" animBg="1"/>
      <p:bldP spid="12" grpId="0" animBg="1"/>
      <p:bldP spid="13" grpId="0" animBg="1"/>
      <p:bldP spid="14" grpId="0" animBg="1"/>
      <p:bldP spid="15" grpId="0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194611" y="1424053"/>
            <a:ext cx="938768" cy="20819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0797769" y="6136099"/>
            <a:ext cx="1146517" cy="653108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446777" y="327821"/>
            <a:ext cx="2468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0070C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0070C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6" name="I"/>
          <p:cNvSpPr txBox="1"/>
          <p:nvPr/>
        </p:nvSpPr>
        <p:spPr>
          <a:xfrm>
            <a:off x="5204364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7" name="O">
            <a:hlinkClick r:id="" action="ppaction://noaction"/>
          </p:cNvPr>
          <p:cNvSpPr txBox="1"/>
          <p:nvPr/>
        </p:nvSpPr>
        <p:spPr>
          <a:xfrm>
            <a:off x="7036367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8" name="A">
            <a:hlinkClick r:id="" action="ppaction://noaction"/>
          </p:cNvPr>
          <p:cNvSpPr txBox="1"/>
          <p:nvPr/>
        </p:nvSpPr>
        <p:spPr>
          <a:xfrm>
            <a:off x="1439403" y="2254823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9" name="E">
            <a:hlinkClick r:id="" action="ppaction://noaction"/>
          </p:cNvPr>
          <p:cNvSpPr txBox="1"/>
          <p:nvPr/>
        </p:nvSpPr>
        <p:spPr>
          <a:xfrm>
            <a:off x="3354739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0" name="U">
            <a:hlinkClick r:id="" action="ppaction://noaction"/>
          </p:cNvPr>
          <p:cNvSpPr txBox="1"/>
          <p:nvPr/>
        </p:nvSpPr>
        <p:spPr>
          <a:xfrm>
            <a:off x="8880927" y="2143244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CD174F8-9755-4FBE-96C6-CB5980C1FCE2}"/>
              </a:ext>
            </a:extLst>
          </p:cNvPr>
          <p:cNvSpPr txBox="1"/>
          <p:nvPr/>
        </p:nvSpPr>
        <p:spPr>
          <a:xfrm>
            <a:off x="5019675" y="368106"/>
            <a:ext cx="297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cs typeface="Arial"/>
              </a:rPr>
              <a:t>BEJA</a:t>
            </a:r>
            <a:endParaRPr kumimoji="0" lang="es-CL" sz="7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5212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  <p:cond evt="onBegin" delay="0">
                          <p:tn val="29"/>
                        </p:cond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34" grpId="0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UION"/>
          <p:cNvSpPr/>
          <p:nvPr/>
        </p:nvSpPr>
        <p:spPr>
          <a:xfrm>
            <a:off x="4457727" y="1353297"/>
            <a:ext cx="938768" cy="2081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solidFill>
                  <a:srgbClr val="70AD47">
                    <a:lumMod val="75000"/>
                  </a:srgbClr>
                </a:solidFill>
              </a:ln>
              <a:solidFill>
                <a:srgbClr val="70AD4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10" name="SIGUIENTE">
            <a:hlinkClick r:id="rId4" action="ppaction://hlinksldjump"/>
          </p:cNvPr>
          <p:cNvSpPr/>
          <p:nvPr/>
        </p:nvSpPr>
        <p:spPr>
          <a:xfrm>
            <a:off x="10989426" y="6190327"/>
            <a:ext cx="935035" cy="697664"/>
          </a:xfrm>
          <a:prstGeom prst="rightArrow">
            <a:avLst/>
          </a:prstGeom>
          <a:solidFill>
            <a:srgbClr val="CC66FF"/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Arial"/>
            </a:endParaRPr>
          </a:p>
        </p:txBody>
      </p:sp>
      <p:sp>
        <p:nvSpPr>
          <p:cNvPr id="9" name="I"/>
          <p:cNvSpPr txBox="1"/>
          <p:nvPr/>
        </p:nvSpPr>
        <p:spPr>
          <a:xfrm>
            <a:off x="5204364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2" name="O">
            <a:hlinkClick r:id="" action="ppaction://noaction"/>
          </p:cNvPr>
          <p:cNvSpPr txBox="1"/>
          <p:nvPr/>
        </p:nvSpPr>
        <p:spPr>
          <a:xfrm>
            <a:off x="7036367" y="226141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O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3" name="A">
            <a:hlinkClick r:id="" action="ppaction://noaction"/>
          </p:cNvPr>
          <p:cNvSpPr txBox="1"/>
          <p:nvPr/>
        </p:nvSpPr>
        <p:spPr>
          <a:xfrm>
            <a:off x="1439403" y="2254823"/>
            <a:ext cx="1368000" cy="1692000"/>
          </a:xfrm>
          <a:prstGeom prst="roundRect">
            <a:avLst/>
          </a:prstGeom>
          <a:blipFill dpi="0" rotWithShape="1">
            <a:blip r:embed="rId5"/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A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4" name="E">
            <a:hlinkClick r:id="" action="ppaction://noaction"/>
          </p:cNvPr>
          <p:cNvSpPr txBox="1"/>
          <p:nvPr/>
        </p:nvSpPr>
        <p:spPr>
          <a:xfrm>
            <a:off x="3227158" y="2254823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  <a:effectLst/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CC66FF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E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CC66FF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15" name="U">
            <a:hlinkClick r:id="" action="ppaction://noaction"/>
          </p:cNvPr>
          <p:cNvSpPr txBox="1"/>
          <p:nvPr/>
        </p:nvSpPr>
        <p:spPr>
          <a:xfrm>
            <a:off x="8880927" y="2143244"/>
            <a:ext cx="1368000" cy="1692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76200">
            <a:noFill/>
          </a:ln>
        </p:spPr>
        <p:txBody>
          <a:bodyPr wrap="square" rtlCol="0">
            <a:spAutoFit/>
          </a:bodyPr>
          <a:lstStyle>
            <a:defPPr>
              <a:defRPr lang="es-CL"/>
            </a:defPPr>
            <a:lvl1pPr algn="ctr">
              <a:defRPr sz="9600" b="1">
                <a:ln w="762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reflection blurRad="6350" stA="60000" endA="900" endPos="58000" dir="5400000" sy="-100000" algn="bl" rotWithShape="0"/>
                </a:effectLst>
                <a:latin typeface="Arial Rounded MT Bold" panose="020F07040305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600" b="1" i="0" u="none" strike="noStrike" kern="1200" cap="none" spc="0" normalizeH="0" baseline="0" noProof="0">
                <a:ln w="76200">
                  <a:solidFill>
                    <a:srgbClr val="FFCC00"/>
                  </a:solidFill>
                  <a:prstDash val="solid"/>
                </a:ln>
                <a:solidFill>
                  <a:srgbClr val="A765DD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U</a:t>
            </a:r>
            <a:endParaRPr kumimoji="0" lang="es-CL" sz="9600" b="1" i="0" u="none" strike="noStrike" kern="1200" cap="none" spc="0" normalizeH="0" baseline="0" noProof="0">
              <a:ln w="76200">
                <a:solidFill>
                  <a:srgbClr val="FFCC00"/>
                </a:solidFill>
                <a:prstDash val="solid"/>
              </a:ln>
              <a:solidFill>
                <a:srgbClr val="A765DD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2" name="CuadroTexto 31"/>
          <p:cNvSpPr txBox="1"/>
          <p:nvPr/>
        </p:nvSpPr>
        <p:spPr>
          <a:xfrm>
            <a:off x="4927110" y="266651"/>
            <a:ext cx="3169139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 dirty="0">
                <a:ln w="76200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guana</a:t>
            </a:r>
            <a:endParaRPr kumimoji="0" lang="es-CL" sz="7200" b="1" i="0" u="none" strike="noStrike" kern="1200" cap="none" spc="0" normalizeH="0" baseline="0" noProof="0" dirty="0">
              <a:ln w="76200">
                <a:solidFill>
                  <a:srgbClr val="ED7D31"/>
                </a:solidFill>
                <a:prstDash val="solid"/>
              </a:ln>
              <a:solidFill>
                <a:srgbClr val="ED7D31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sp>
        <p:nvSpPr>
          <p:cNvPr id="34" name="CuadroTexto 33"/>
          <p:cNvSpPr txBox="1"/>
          <p:nvPr/>
        </p:nvSpPr>
        <p:spPr>
          <a:xfrm>
            <a:off x="3692671" y="223723"/>
            <a:ext cx="2468880" cy="120032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7200" b="1" i="0" u="none" strike="noStrike" kern="1200" cap="none" spc="0" normalizeH="0" baseline="0" noProof="0">
                <a:ln w="76200">
                  <a:solidFill>
                    <a:srgbClr val="ED7D31"/>
                  </a:solidFill>
                  <a:prstDash val="solid"/>
                </a:ln>
                <a:solidFill>
                  <a:srgbClr val="ED7D31"/>
                </a:solidFill>
                <a:effectLst/>
                <a:uLnTx/>
                <a:uFillTx/>
                <a:latin typeface="Arial Rounded MT Bold" panose="020F0704030504030204" pitchFamily="34" charset="0"/>
                <a:cs typeface="Arial"/>
              </a:rPr>
              <a:t>I</a:t>
            </a:r>
            <a:endParaRPr kumimoji="0" lang="es-CL" sz="7200" b="1" i="0" u="none" strike="noStrike" kern="1200" cap="none" spc="0" normalizeH="0" baseline="0" noProof="0">
              <a:ln w="76200">
                <a:solidFill>
                  <a:srgbClr val="ED7D31"/>
                </a:solidFill>
                <a:prstDash val="solid"/>
              </a:ln>
              <a:solidFill>
                <a:srgbClr val="ED7D31"/>
              </a:solidFill>
              <a:effectLst/>
              <a:uLnTx/>
              <a:uFillTx/>
              <a:latin typeface="Arial Rounded MT Bold" panose="020F0704030504030204" pitchFamily="34" charset="0"/>
              <a:cs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5F8AC84-2DBA-49BD-9CE2-82253E2E7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713" y="257065"/>
            <a:ext cx="1560428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5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>
        <p14:prism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 vol="93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5" grpId="0" animBg="1"/>
      <p:bldP spid="10" grpId="0" animBg="1"/>
      <p:bldP spid="9" grpId="0" animBg="1"/>
      <p:bldP spid="12" grpId="0" animBg="1"/>
      <p:bldP spid="13" grpId="0" animBg="1"/>
      <p:bldP spid="14" grpId="0" animBg="1"/>
      <p:bldP spid="15" grpId="0" animBg="1"/>
      <p:bldP spid="34" grpId="0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114</Words>
  <Application>Microsoft Office PowerPoint</Application>
  <PresentationFormat>Panorámica</PresentationFormat>
  <Paragraphs>105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5" baseType="lpstr">
      <vt:lpstr>Aharoni</vt:lpstr>
      <vt:lpstr>Arial</vt:lpstr>
      <vt:lpstr>Arial Rounded MT Bold</vt:lpstr>
      <vt:lpstr>Calibri</vt:lpstr>
      <vt:lpstr>Calibri Light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Millaray Casas Viejas</dc:creator>
  <cp:lastModifiedBy>Millaray Casas Viejas</cp:lastModifiedBy>
  <cp:revision>1</cp:revision>
  <dcterms:created xsi:type="dcterms:W3CDTF">2021-03-26T13:54:21Z</dcterms:created>
  <dcterms:modified xsi:type="dcterms:W3CDTF">2021-03-26T13:55:22Z</dcterms:modified>
</cp:coreProperties>
</file>